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9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3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8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2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5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3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9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2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3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2FA09-0611-4269-8AC6-C6EC4F6FE7BF}" type="datetimeFigureOut">
              <a:rPr lang="zh-CN" altLang="en-US" smtClean="0"/>
              <a:t>2021/1/12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65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解决方案介绍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系统级解决方案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1" y="64909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7" y="6260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611"/>
            <a:ext cx="10515600" cy="633663"/>
          </a:xfrm>
        </p:spPr>
        <p:txBody>
          <a:bodyPr/>
          <a:lstStyle/>
          <a:p>
            <a:r>
              <a:rPr lang="zh-CN" altLang="en-US" dirty="0" smtClean="0"/>
              <a:t>小游戏算法功能模拟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5" y="866274"/>
            <a:ext cx="10058400" cy="58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9" y="77044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0" y="78649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401"/>
            <a:ext cx="10515600" cy="561474"/>
          </a:xfrm>
        </p:spPr>
        <p:txBody>
          <a:bodyPr/>
          <a:lstStyle/>
          <a:p>
            <a:r>
              <a:rPr lang="zh-CN" altLang="en-US" dirty="0" smtClean="0"/>
              <a:t>我们的制作工具进化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38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4" y="5939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3" y="7784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" y="8105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9" y="65815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是什么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是一套应用开发解决方案，使用类似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cplus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进行开发。 让你的应用可以自由运行在主流的设备之中。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56" y="2679033"/>
            <a:ext cx="4834242" cy="304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8" y="2679033"/>
            <a:ext cx="5764055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93" y="65013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2" y="6581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2433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我们会提供更便捷的开发工具和开发体验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制作更高水平的产品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9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8189"/>
            <a:ext cx="10515600" cy="2406316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我们一直在努力！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龙</a:t>
            </a:r>
            <a:r>
              <a:rPr lang="zh-CN" altLang="en-US" b="1" smtClean="0"/>
              <a:t>游天下团队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1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来源于开发中的积累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155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是龙游天下公司的产品</a:t>
            </a:r>
            <a:r>
              <a:rPr lang="en-US" altLang="zh-CN" dirty="0" smtClean="0"/>
              <a:t>"</a:t>
            </a:r>
            <a:r>
              <a:rPr lang="zh-CN" altLang="en-US" dirty="0" smtClean="0"/>
              <a:t>汉末霸业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的一个附属产品。开始是为了解决产品的扩展性，自由度，热更新，视频流播放，用户</a:t>
            </a:r>
            <a:r>
              <a:rPr lang="en-US" altLang="zh-CN" dirty="0" smtClean="0"/>
              <a:t>DIY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扩展，人工智能等功能而开发。后来把这些功能集成整理后，从而形成了一个解决方案。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3497180"/>
            <a:ext cx="2993767" cy="1683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3497179"/>
            <a:ext cx="2993767" cy="16821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3497179"/>
            <a:ext cx="2993767" cy="1683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5179293"/>
            <a:ext cx="2993767" cy="1660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5179292"/>
            <a:ext cx="3018036" cy="16601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5168733"/>
            <a:ext cx="2967678" cy="16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的理念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68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采用类似于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的解决方案，但是由于是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的原生支持，所以拥有更高效的运行效率和更多的算法，功能库的支持。</a:t>
            </a:r>
            <a:endParaRPr lang="en-US" altLang="zh-CN" dirty="0" smtClean="0"/>
          </a:p>
          <a:p>
            <a:r>
              <a:rPr lang="zh-CN" altLang="en-US" dirty="0" smtClean="0"/>
              <a:t>让很多现有的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项目发布更简单，直接跨平台。让众多的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老项目可以重新发布，展现自己的风采。当然，也提供了广大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爱好者，初学者更简便的开发方式，远离那些复杂的配置，交叉，平台，混合，框架。。。。。。 把开发从架构体系中解放出来。快乐写代码，直接发布，直接跨平台。回归最原始开发的意义！</a:t>
            </a:r>
          </a:p>
          <a:p>
            <a:r>
              <a:rPr lang="zh-CN" altLang="en-US" dirty="0" smtClean="0"/>
              <a:t>让我们一起快乐开发，简化开发！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6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的实现方案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1481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的跨平台解决办法还是采用了类似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c#</a:t>
            </a:r>
            <a:r>
              <a:rPr lang="zh-CN" altLang="en-US" dirty="0" smtClean="0"/>
              <a:t>的方法，把代码编译成字节码形式，在设备上面高速执行。 但是由于采用了类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的语言，它的产生的字节码更高效和精严。</a:t>
            </a:r>
          </a:p>
          <a:p>
            <a:r>
              <a:rPr lang="en-US" altLang="zh-CN" dirty="0" smtClean="0"/>
              <a:t>grey</a:t>
            </a:r>
            <a:r>
              <a:rPr lang="zh-CN" altLang="en-US" dirty="0" smtClean="0"/>
              <a:t>是到现在为止</a:t>
            </a:r>
            <a:r>
              <a:rPr lang="zh-CN" altLang="en-US" b="1" dirty="0" smtClean="0"/>
              <a:t>唯一</a:t>
            </a:r>
            <a:r>
              <a:rPr lang="zh-CN" altLang="en-US" dirty="0" smtClean="0"/>
              <a:t>实用的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虚拟化的方案，几乎可以直接虚拟化现在所有的功能库文件。甚至可以</a:t>
            </a:r>
            <a:r>
              <a:rPr lang="zh-CN" altLang="en-US" dirty="0" smtClean="0"/>
              <a:t>直接执行</a:t>
            </a:r>
            <a:r>
              <a:rPr lang="zh-CN" altLang="en-US" dirty="0" smtClean="0"/>
              <a:t>已经编译好的</a:t>
            </a:r>
            <a:r>
              <a:rPr lang="en-US" altLang="zh-CN" dirty="0" smtClean="0"/>
              <a:t>exe</a:t>
            </a:r>
            <a:r>
              <a:rPr lang="zh-CN" altLang="en-US" dirty="0" smtClean="0"/>
              <a:t>可执行程序等。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8" y="4275649"/>
            <a:ext cx="4114038" cy="23141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26" y="4275649"/>
            <a:ext cx="4203032" cy="23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的功能支持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8628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已经支持很多开源的类库。现在已经可以直接使用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standard, 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bignumber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minicocos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stbimage</a:t>
            </a:r>
            <a:r>
              <a:rPr lang="zh-CN" altLang="en-US" dirty="0" smtClean="0"/>
              <a:t>等库。现在正在测试和调试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引擎库</a:t>
            </a:r>
            <a:r>
              <a:rPr lang="en-US" altLang="zh-CN" dirty="0" err="1" smtClean="0"/>
              <a:t>bigimage</a:t>
            </a:r>
            <a:r>
              <a:rPr lang="zh-CN" altLang="en-US" dirty="0" smtClean="0"/>
              <a:t>。 等待陆续推出。。。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7" y="3144253"/>
            <a:ext cx="4662905" cy="2622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62" y="3144253"/>
            <a:ext cx="4664817" cy="26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我们的工作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501"/>
          </a:xfrm>
        </p:spPr>
        <p:txBody>
          <a:bodyPr/>
          <a:lstStyle/>
          <a:p>
            <a:r>
              <a:rPr lang="zh-CN" altLang="en-US" dirty="0" smtClean="0"/>
              <a:t>我们的游戏功能数值模拟器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19" y="2334126"/>
            <a:ext cx="7707956" cy="43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1" y="58596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2" y="65013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434</Words>
  <Application>Microsoft Office PowerPoint</Application>
  <PresentationFormat>宽屏</PresentationFormat>
  <Paragraphs>21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Grey解决方案介绍</vt:lpstr>
      <vt:lpstr>Grey是什么</vt:lpstr>
      <vt:lpstr>Grey来源于开发中的积累</vt:lpstr>
      <vt:lpstr>Grey的理念</vt:lpstr>
      <vt:lpstr>Grey的实现方案</vt:lpstr>
      <vt:lpstr>Grey的功能支持</vt:lpstr>
      <vt:lpstr>我们的工作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我们会提供更便捷的开发工具和开发体验  制作更高水平的产品</vt:lpstr>
      <vt:lpstr>我们一直在努力！  龙游天下团队</vt:lpstr>
    </vt:vector>
  </TitlesOfParts>
  <Company>daohangxitong.com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Grey解决方案介绍</dc:title>
  <dc:creator>Administrator</dc:creator>
  <cp:lastModifiedBy>Administrator</cp:lastModifiedBy>
  <cp:revision>11</cp:revision>
  <dcterms:created xsi:type="dcterms:W3CDTF">2021-01-12T03:18:33Z</dcterms:created>
  <dcterms:modified xsi:type="dcterms:W3CDTF">2021-01-12T07:22:33Z</dcterms:modified>
</cp:coreProperties>
</file>